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90" r:id="rId2"/>
    <p:sldId id="5013" r:id="rId3"/>
    <p:sldId id="4838" r:id="rId4"/>
    <p:sldId id="4912" r:id="rId5"/>
    <p:sldId id="5015" r:id="rId6"/>
    <p:sldId id="5016" r:id="rId7"/>
    <p:sldId id="4959" r:id="rId8"/>
    <p:sldId id="4960" r:id="rId9"/>
    <p:sldId id="4961" r:id="rId10"/>
    <p:sldId id="5017" r:id="rId11"/>
    <p:sldId id="5018" r:id="rId12"/>
    <p:sldId id="5019" r:id="rId13"/>
    <p:sldId id="4962" r:id="rId14"/>
    <p:sldId id="5020" r:id="rId15"/>
    <p:sldId id="5021" r:id="rId16"/>
    <p:sldId id="5022" r:id="rId17"/>
    <p:sldId id="4963" r:id="rId18"/>
    <p:sldId id="5023" r:id="rId19"/>
    <p:sldId id="5024" r:id="rId20"/>
    <p:sldId id="4964" r:id="rId21"/>
    <p:sldId id="5025" r:id="rId22"/>
    <p:sldId id="5026" r:id="rId23"/>
    <p:sldId id="5027" r:id="rId24"/>
    <p:sldId id="5028" r:id="rId25"/>
    <p:sldId id="5029" r:id="rId26"/>
    <p:sldId id="5030" r:id="rId27"/>
    <p:sldId id="5031" r:id="rId28"/>
    <p:sldId id="5032" r:id="rId29"/>
    <p:sldId id="5033" r:id="rId30"/>
    <p:sldId id="4965" r:id="rId31"/>
    <p:sldId id="5034" r:id="rId32"/>
    <p:sldId id="5035" r:id="rId33"/>
    <p:sldId id="5036" r:id="rId34"/>
    <p:sldId id="5037" r:id="rId35"/>
    <p:sldId id="5038" r:id="rId36"/>
    <p:sldId id="5039" r:id="rId37"/>
    <p:sldId id="5040" r:id="rId38"/>
    <p:sldId id="5041" r:id="rId39"/>
    <p:sldId id="334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7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614" autoAdjust="0"/>
    <p:restoredTop sz="93059" autoAdjust="0"/>
  </p:normalViewPr>
  <p:slideViewPr>
    <p:cSldViewPr snapToGrid="0" snapToObjects="1">
      <p:cViewPr varScale="1">
        <p:scale>
          <a:sx n="59" d="100"/>
          <a:sy n="59" d="100"/>
        </p:scale>
        <p:origin x="6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2624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F9AC5-B536-DF48-A7BD-4E2F15BCD3F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A9871-7E54-2040-9D98-412169ED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4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9871-7E54-2040-9D98-412169ED6C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02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know that this is “Family month”, but I felt led to continue with the last days for a few reasons: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our children are being confronted with the behavior of people in the last days</a:t>
            </a:r>
            <a:r>
              <a:rPr lang="en-GB" dirty="0">
                <a:effectLst/>
              </a:rPr>
              <a:t>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our marriages are breaking up due to selfishness, pride,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A9871-7E54-2040-9D98-412169ED6CD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72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9871-7E54-2040-9D98-412169ED6CD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54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know that this is “Family month”, but I felt led to continue with the last days for a few reasons: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our children are being confronted with the behavior of people in the last days</a:t>
            </a:r>
            <a:r>
              <a:rPr lang="en-GB" dirty="0">
                <a:effectLst/>
              </a:rPr>
              <a:t>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our marriages are breaking up due to selfishness, pride,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A9871-7E54-2040-9D98-412169ED6C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9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know that this is “Family month”, but I felt led to continue with the last days for a few reasons: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our children are being confronted with the behavior of people in the last days</a:t>
            </a:r>
            <a:r>
              <a:rPr lang="en-GB" dirty="0">
                <a:effectLst/>
              </a:rPr>
              <a:t>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our marriages are breaking up due to selfishness, pride,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A9871-7E54-2040-9D98-412169ED6C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05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A9871-7E54-2040-9D98-412169ED6C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44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know that this is “Family month”, but I felt led to continue with the last days for a few reasons: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our children are being confronted with the behavior of people in the last days</a:t>
            </a:r>
            <a:r>
              <a:rPr lang="en-GB" dirty="0">
                <a:effectLst/>
              </a:rPr>
              <a:t>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our marriages are breaking up due to selfishness, pride,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A9871-7E54-2040-9D98-412169ED6C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14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know that this is “Family month”, but I felt led to continue with the last days for a few reasons: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our children are being confronted with the behavior of people in the last days</a:t>
            </a:r>
            <a:r>
              <a:rPr lang="en-GB" dirty="0">
                <a:effectLst/>
              </a:rPr>
              <a:t>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our marriages are breaking up due to selfishness, pride,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A9871-7E54-2040-9D98-412169ED6C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37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know that this is “Family month”, but I felt led to continue with the last days for a few reasons: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our children are being confronted with the behavior of people in the last days</a:t>
            </a:r>
            <a:r>
              <a:rPr lang="en-GB" dirty="0">
                <a:effectLst/>
              </a:rPr>
              <a:t>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our marriages are breaking up due to selfishness, pride,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A9871-7E54-2040-9D98-412169ED6C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14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know that this is “Family month”, but I felt led to continue with the last days for a few reasons: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our children are being confronted with the behavior of people in the last days</a:t>
            </a:r>
            <a:r>
              <a:rPr lang="en-GB" dirty="0">
                <a:effectLst/>
              </a:rPr>
              <a:t>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our marriages are breaking up due to selfishness, pride,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A9871-7E54-2040-9D98-412169ED6C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29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know that this is “Family month”, but I felt led to continue with the last days for a few reasons: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our children are being confronted with the behavior of people in the last days</a:t>
            </a:r>
            <a:r>
              <a:rPr lang="en-GB" dirty="0">
                <a:effectLst/>
              </a:rPr>
              <a:t>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our marriages are breaking up due to selfishness, pride,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A9871-7E54-2040-9D98-412169ED6CD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6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FF99-68CE-1A4F-8248-A5814865FFFB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E828-4CFC-3B4A-9B02-FB79CAD7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FF99-68CE-1A4F-8248-A5814865FFFB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E828-4CFC-3B4A-9B02-FB79CAD7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7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FF99-68CE-1A4F-8248-A5814865FFFB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E828-4CFC-3B4A-9B02-FB79CAD7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4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FF99-68CE-1A4F-8248-A5814865FFFB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E828-4CFC-3B4A-9B02-FB79CAD7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FF99-68CE-1A4F-8248-A5814865FFFB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E828-4CFC-3B4A-9B02-FB79CAD7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3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FF99-68CE-1A4F-8248-A5814865FFFB}" type="datetimeFigureOut">
              <a:rPr lang="en-US" smtClean="0"/>
              <a:t>9/10/23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E828-4CFC-3B4A-9B02-FB79CAD7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3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FF99-68CE-1A4F-8248-A5814865FFFB}" type="datetimeFigureOut">
              <a:rPr lang="en-US" smtClean="0"/>
              <a:t>9/10/23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E828-4CFC-3B4A-9B02-FB79CAD7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5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FF99-68CE-1A4F-8248-A5814865FFFB}" type="datetimeFigureOut">
              <a:rPr lang="en-US" smtClean="0"/>
              <a:t>9/10/23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E828-4CFC-3B4A-9B02-FB79CAD7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FF99-68CE-1A4F-8248-A5814865FFFB}" type="datetimeFigureOut">
              <a:rPr lang="en-US" smtClean="0"/>
              <a:t>9/10/23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E828-4CFC-3B4A-9B02-FB79CAD7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1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FF99-68CE-1A4F-8248-A5814865FFFB}" type="datetimeFigureOut">
              <a:rPr lang="en-US" smtClean="0"/>
              <a:t>9/10/23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E828-4CFC-3B4A-9B02-FB79CAD7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FF99-68CE-1A4F-8248-A5814865FFFB}" type="datetimeFigureOut">
              <a:rPr lang="en-US" smtClean="0"/>
              <a:t>9/10/23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E828-4CFC-3B4A-9B02-FB79CAD7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0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BFF99-68CE-1A4F-8248-A5814865FFFB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CE828-4CFC-3B4A-9B02-FB79CAD7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99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99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1BF7A3-9612-5651-A7CD-E7FB5702B0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18" r="1171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82EDA5-3FFD-AC75-D01D-43CDC2B6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61073"/>
          </a:xfrm>
        </p:spPr>
        <p:txBody>
          <a:bodyPr/>
          <a:lstStyle/>
          <a:p>
            <a:r>
              <a:rPr lang="en-US" dirty="0"/>
              <a:t>Walk in love, by giving ourselves to others the way that Jesus did.</a:t>
            </a:r>
          </a:p>
        </p:txBody>
      </p:sp>
    </p:spTree>
    <p:extLst>
      <p:ext uri="{BB962C8B-B14F-4D97-AF65-F5344CB8AC3E}">
        <p14:creationId xmlns:p14="http://schemas.microsoft.com/office/powerpoint/2010/main" val="118452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9F2B1-9247-FF1A-42F1-E3946A79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424586" y="204304"/>
            <a:ext cx="9568586" cy="6379058"/>
          </a:xfrm>
          <a:prstGeom prst="rect">
            <a:avLst/>
          </a:prstGeom>
          <a:effectLst>
            <a:softEdge rad="75553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94460E-34C0-5D2A-7EBF-EC625186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56791"/>
          </a:xfrm>
        </p:spPr>
        <p:txBody>
          <a:bodyPr>
            <a:normAutofit/>
          </a:bodyPr>
          <a:lstStyle/>
          <a:p>
            <a:r>
              <a:rPr lang="en-US" dirty="0"/>
              <a:t>Eph 5:2 - And walk in love, as Christ also has loved us and given Himself for us, an offering and a sacrifice to God for a sweet-smelling aroma.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5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DCB1-8DCB-984E-A641-6B488640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755373"/>
            <a:ext cx="5455920" cy="5059017"/>
          </a:xfrm>
        </p:spPr>
        <p:txBody>
          <a:bodyPr>
            <a:normAutofit/>
          </a:bodyPr>
          <a:lstStyle/>
          <a:p>
            <a:r>
              <a:rPr lang="en-US" dirty="0"/>
              <a:t>What should we not be like?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3B4C6B-39CD-287F-0761-D89278961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597" y="3022600"/>
            <a:ext cx="3031835" cy="303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4460E-34C0-5D2A-7EBF-EC625186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56791"/>
          </a:xfrm>
        </p:spPr>
        <p:txBody>
          <a:bodyPr>
            <a:normAutofit/>
          </a:bodyPr>
          <a:lstStyle/>
          <a:p>
            <a:r>
              <a:rPr lang="en-US" dirty="0"/>
              <a:t>We must not follow the pattern of those who do not know God: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17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9F2B1-9247-FF1A-42F1-E3946A79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424586" y="204304"/>
            <a:ext cx="9568586" cy="6379058"/>
          </a:xfrm>
          <a:prstGeom prst="rect">
            <a:avLst/>
          </a:prstGeom>
          <a:effectLst>
            <a:softEdge rad="75553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94460E-34C0-5D2A-7EBF-EC625186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56791"/>
          </a:xfrm>
        </p:spPr>
        <p:txBody>
          <a:bodyPr>
            <a:normAutofit/>
          </a:bodyPr>
          <a:lstStyle/>
          <a:p>
            <a:r>
              <a:rPr lang="en-US" dirty="0"/>
              <a:t>Eph 5:3 - But fornication and all uncleanness or covetousness, let it not even be named among you, as is fitting for saints;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94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9F2B1-9247-FF1A-42F1-E3946A79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424586" y="204304"/>
            <a:ext cx="9568586" cy="6379058"/>
          </a:xfrm>
          <a:prstGeom prst="rect">
            <a:avLst/>
          </a:prstGeom>
          <a:effectLst>
            <a:softEdge rad="75553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94460E-34C0-5D2A-7EBF-EC625186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56791"/>
          </a:xfrm>
        </p:spPr>
        <p:txBody>
          <a:bodyPr>
            <a:normAutofit/>
          </a:bodyPr>
          <a:lstStyle/>
          <a:p>
            <a:r>
              <a:rPr lang="en-US" dirty="0"/>
              <a:t>Eph 5:4 - neither filthiness, nor foolish talking, nor coarse jesting, which are not fitting, but rather giving of thanks.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3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A943-E536-2051-EA68-D7960C044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478905" cy="1143000"/>
          </a:xfrm>
        </p:spPr>
        <p:txBody>
          <a:bodyPr/>
          <a:lstStyle/>
          <a:p>
            <a:r>
              <a:rPr lang="en-US" dirty="0"/>
              <a:t>A closer look: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C5601-DFD6-06EF-AF5D-AFF2D39D7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Fornication (sexual immorality)</a:t>
            </a:r>
          </a:p>
          <a:p>
            <a:r>
              <a:rPr lang="en-US" dirty="0"/>
              <a:t>Uncleanness (impurity, lust)</a:t>
            </a:r>
          </a:p>
          <a:p>
            <a:r>
              <a:rPr lang="en-US" dirty="0"/>
              <a:t>Covetousness (greed)</a:t>
            </a:r>
          </a:p>
          <a:p>
            <a:r>
              <a:rPr lang="en-US" dirty="0"/>
              <a:t>Filthiness (obscenity, indecency,)</a:t>
            </a:r>
          </a:p>
          <a:p>
            <a:r>
              <a:rPr lang="en-US" dirty="0"/>
              <a:t>Foolish talking (silly and corrupt, words said in sport)</a:t>
            </a:r>
          </a:p>
          <a:p>
            <a:r>
              <a:rPr lang="en-US" dirty="0"/>
              <a:t>Coarse jesting (similar to making fun of people in a hurtful way)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954C2-40A4-4F84-9A08-6C58253EF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16" t="-7919" r="1416" b="7919"/>
          <a:stretch/>
        </p:blipFill>
        <p:spPr>
          <a:xfrm>
            <a:off x="5284533" y="-684733"/>
            <a:ext cx="4411188" cy="5522808"/>
          </a:xfrm>
          <a:prstGeom prst="rect">
            <a:avLst/>
          </a:prstGeom>
          <a:effectLst>
            <a:softEdge rad="962168"/>
          </a:effectLst>
        </p:spPr>
      </p:pic>
    </p:spTree>
    <p:extLst>
      <p:ext uri="{BB962C8B-B14F-4D97-AF65-F5344CB8AC3E}">
        <p14:creationId xmlns:p14="http://schemas.microsoft.com/office/powerpoint/2010/main" val="14725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4460E-34C0-5D2A-7EBF-EC625186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56791"/>
          </a:xfrm>
        </p:spPr>
        <p:txBody>
          <a:bodyPr>
            <a:normAutofit/>
          </a:bodyPr>
          <a:lstStyle/>
          <a:p>
            <a:r>
              <a:rPr lang="en-US" dirty="0"/>
              <a:t>This type of lifestyle has a very serious penalty: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93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9F2B1-9247-FF1A-42F1-E3946A79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424586" y="204304"/>
            <a:ext cx="9568586" cy="6379058"/>
          </a:xfrm>
          <a:prstGeom prst="rect">
            <a:avLst/>
          </a:prstGeom>
          <a:effectLst>
            <a:softEdge rad="75553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94460E-34C0-5D2A-7EBF-EC625186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56791"/>
          </a:xfrm>
        </p:spPr>
        <p:txBody>
          <a:bodyPr>
            <a:normAutofit/>
          </a:bodyPr>
          <a:lstStyle/>
          <a:p>
            <a:r>
              <a:rPr lang="en-US" dirty="0"/>
              <a:t>Eph 5:5 - For this you know, that no fornicator, unclean person, nor covetous man, who is an idolater, has any inheritance in the kingdom of Christ and God.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55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9F2B1-9247-FF1A-42F1-E3946A79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424586" y="204304"/>
            <a:ext cx="9568586" cy="6379058"/>
          </a:xfrm>
          <a:prstGeom prst="rect">
            <a:avLst/>
          </a:prstGeom>
          <a:effectLst>
            <a:softEdge rad="75553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94460E-34C0-5D2A-7EBF-EC625186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56791"/>
          </a:xfrm>
        </p:spPr>
        <p:txBody>
          <a:bodyPr>
            <a:normAutofit/>
          </a:bodyPr>
          <a:lstStyle/>
          <a:p>
            <a:r>
              <a:rPr lang="en-US" dirty="0"/>
              <a:t>Eph 5:6 - Let no one deceive you with empty words, for because of these things the wrath of God comes upon the sons of disobedience.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17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DCB1-8DCB-984E-A641-6B488640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95423"/>
            <a:ext cx="4522315" cy="5916955"/>
          </a:xfrm>
        </p:spPr>
        <p:txBody>
          <a:bodyPr>
            <a:normAutofit/>
          </a:bodyPr>
          <a:lstStyle/>
          <a:p>
            <a:r>
              <a:rPr lang="en-US" dirty="0"/>
              <a:t>If we are in difficult times and if people are becoming progressively worse, how should we respond?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BA2EA-A0A2-2E32-4DB0-0CDDEB930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619" y="-521026"/>
            <a:ext cx="5408813" cy="540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4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DCB1-8DCB-984E-A641-6B488640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51461"/>
            <a:ext cx="8808719" cy="6355080"/>
          </a:xfrm>
        </p:spPr>
        <p:txBody>
          <a:bodyPr>
            <a:normAutofit/>
          </a:bodyPr>
          <a:lstStyle/>
          <a:p>
            <a:r>
              <a:rPr lang="en-US" dirty="0"/>
              <a:t>Don’t do what they do: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2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9F2B1-9247-FF1A-42F1-E3946A79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424586" y="204304"/>
            <a:ext cx="9568586" cy="6379058"/>
          </a:xfrm>
          <a:prstGeom prst="rect">
            <a:avLst/>
          </a:prstGeom>
          <a:effectLst>
            <a:softEdge rad="75553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94460E-34C0-5D2A-7EBF-EC625186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56791"/>
          </a:xfrm>
        </p:spPr>
        <p:txBody>
          <a:bodyPr>
            <a:normAutofit/>
          </a:bodyPr>
          <a:lstStyle/>
          <a:p>
            <a:r>
              <a:rPr lang="en-US" dirty="0"/>
              <a:t>Eph 5:7 - Therefore do not be partakers with them.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94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9F2B1-9247-FF1A-42F1-E3946A79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424586" y="204304"/>
            <a:ext cx="9568586" cy="6379058"/>
          </a:xfrm>
          <a:prstGeom prst="rect">
            <a:avLst/>
          </a:prstGeom>
          <a:effectLst>
            <a:softEdge rad="75553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94460E-34C0-5D2A-7EBF-EC625186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56791"/>
          </a:xfrm>
        </p:spPr>
        <p:txBody>
          <a:bodyPr>
            <a:normAutofit/>
          </a:bodyPr>
          <a:lstStyle/>
          <a:p>
            <a:r>
              <a:rPr lang="en-US" dirty="0"/>
              <a:t>Eph 5:8 - For you were once darkness, but now you are light in the Lord. Walk as children of light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2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9F2B1-9247-FF1A-42F1-E3946A79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424586" y="204304"/>
            <a:ext cx="9568586" cy="6379058"/>
          </a:xfrm>
          <a:prstGeom prst="rect">
            <a:avLst/>
          </a:prstGeom>
          <a:effectLst>
            <a:softEdge rad="75553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94460E-34C0-5D2A-7EBF-EC625186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56791"/>
          </a:xfrm>
        </p:spPr>
        <p:txBody>
          <a:bodyPr>
            <a:normAutofit/>
          </a:bodyPr>
          <a:lstStyle/>
          <a:p>
            <a:r>
              <a:rPr lang="en-US" dirty="0"/>
              <a:t>Eph 5:9 - (for the fruit of the Spirit is in all goodness, righteousness, and truth),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89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9F2B1-9247-FF1A-42F1-E3946A79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424586" y="204304"/>
            <a:ext cx="9568586" cy="6379058"/>
          </a:xfrm>
          <a:prstGeom prst="rect">
            <a:avLst/>
          </a:prstGeom>
          <a:effectLst>
            <a:softEdge rad="75553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94460E-34C0-5D2A-7EBF-EC625186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56791"/>
          </a:xfrm>
        </p:spPr>
        <p:txBody>
          <a:bodyPr>
            <a:normAutofit/>
          </a:bodyPr>
          <a:lstStyle/>
          <a:p>
            <a:r>
              <a:rPr lang="en-US" dirty="0"/>
              <a:t>Eph 5:10 - finding out what is acceptable to the Lord.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58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9F2B1-9247-FF1A-42F1-E3946A79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424586" y="204304"/>
            <a:ext cx="9568586" cy="6379058"/>
          </a:xfrm>
          <a:prstGeom prst="rect">
            <a:avLst/>
          </a:prstGeom>
          <a:effectLst>
            <a:softEdge rad="75553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94460E-34C0-5D2A-7EBF-EC625186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56791"/>
          </a:xfrm>
        </p:spPr>
        <p:txBody>
          <a:bodyPr>
            <a:normAutofit/>
          </a:bodyPr>
          <a:lstStyle/>
          <a:p>
            <a:r>
              <a:rPr lang="en-US" dirty="0"/>
              <a:t>Eph 5:11 - And have no fellowship with the unfruitful works of darkness, but rather expose them.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26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9F2B1-9247-FF1A-42F1-E3946A79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424586" y="204304"/>
            <a:ext cx="9568586" cy="6379058"/>
          </a:xfrm>
          <a:prstGeom prst="rect">
            <a:avLst/>
          </a:prstGeom>
          <a:effectLst>
            <a:softEdge rad="75553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94460E-34C0-5D2A-7EBF-EC625186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56791"/>
          </a:xfrm>
        </p:spPr>
        <p:txBody>
          <a:bodyPr>
            <a:normAutofit/>
          </a:bodyPr>
          <a:lstStyle/>
          <a:p>
            <a:r>
              <a:rPr lang="en-US" dirty="0"/>
              <a:t>Eph 5:12 - For it is shameful even to speak of those things which are done by them in secret.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3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9F2B1-9247-FF1A-42F1-E3946A79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424586" y="204304"/>
            <a:ext cx="9568586" cy="6379058"/>
          </a:xfrm>
          <a:prstGeom prst="rect">
            <a:avLst/>
          </a:prstGeom>
          <a:effectLst>
            <a:softEdge rad="75553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94460E-34C0-5D2A-7EBF-EC625186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56791"/>
          </a:xfrm>
        </p:spPr>
        <p:txBody>
          <a:bodyPr>
            <a:normAutofit/>
          </a:bodyPr>
          <a:lstStyle/>
          <a:p>
            <a:r>
              <a:rPr lang="en-US" dirty="0"/>
              <a:t>Eph 5:13 - But all things that are exposed are made manifest by the light, for whatever makes manifest is light.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1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9F2B1-9247-FF1A-42F1-E3946A79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424586" y="204304"/>
            <a:ext cx="9568586" cy="6379058"/>
          </a:xfrm>
          <a:prstGeom prst="rect">
            <a:avLst/>
          </a:prstGeom>
          <a:effectLst>
            <a:softEdge rad="75553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94460E-34C0-5D2A-7EBF-EC625186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56791"/>
          </a:xfrm>
        </p:spPr>
        <p:txBody>
          <a:bodyPr>
            <a:normAutofit/>
          </a:bodyPr>
          <a:lstStyle/>
          <a:p>
            <a:r>
              <a:rPr lang="en-US" dirty="0"/>
              <a:t>Eph 5:14 - Therefore He says: </a:t>
            </a:r>
            <a:br>
              <a:rPr lang="en-GB" dirty="0"/>
            </a:br>
            <a:r>
              <a:rPr lang="en-US" dirty="0"/>
              <a:t>"Awake, you who sleep,</a:t>
            </a:r>
            <a:br>
              <a:rPr lang="en-GB" dirty="0"/>
            </a:br>
            <a:r>
              <a:rPr lang="en-US" dirty="0"/>
              <a:t>Arise from the dead,</a:t>
            </a:r>
            <a:br>
              <a:rPr lang="en-GB" dirty="0"/>
            </a:br>
            <a:r>
              <a:rPr lang="en-US" dirty="0"/>
              <a:t>And Christ will give you light."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95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DCB1-8DCB-984E-A641-6B488640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755373"/>
            <a:ext cx="5455920" cy="5059017"/>
          </a:xfrm>
        </p:spPr>
        <p:txBody>
          <a:bodyPr>
            <a:normAutofit/>
          </a:bodyPr>
          <a:lstStyle/>
          <a:p>
            <a:r>
              <a:rPr lang="en-US" dirty="0"/>
              <a:t>But how can we live a righteous life?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3B4C6B-39CD-287F-0761-D89278961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597" y="3022600"/>
            <a:ext cx="3031835" cy="303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A71DF6-A8AC-2821-C6D7-7D6DA068A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7900"/>
          </a:xfrm>
        </p:spPr>
        <p:txBody>
          <a:bodyPr/>
          <a:lstStyle/>
          <a:p>
            <a:r>
              <a:rPr lang="en-US" dirty="0"/>
              <a:t>This is what we are commanded to do: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90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DCB1-8DCB-984E-A641-6B488640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51461"/>
            <a:ext cx="8808719" cy="6355080"/>
          </a:xfrm>
        </p:spPr>
        <p:txBody>
          <a:bodyPr>
            <a:normAutofit/>
          </a:bodyPr>
          <a:lstStyle/>
          <a:p>
            <a:r>
              <a:rPr lang="en-US" dirty="0"/>
              <a:t> By the Holy Spirit!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586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9F2B1-9247-FF1A-42F1-E3946A79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424586" y="204304"/>
            <a:ext cx="9568586" cy="6379058"/>
          </a:xfrm>
          <a:prstGeom prst="rect">
            <a:avLst/>
          </a:prstGeom>
          <a:effectLst>
            <a:softEdge rad="75553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94460E-34C0-5D2A-7EBF-EC625186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56791"/>
          </a:xfrm>
        </p:spPr>
        <p:txBody>
          <a:bodyPr>
            <a:normAutofit/>
          </a:bodyPr>
          <a:lstStyle/>
          <a:p>
            <a:r>
              <a:rPr lang="en-US" dirty="0"/>
              <a:t>Eph 5:15 - See then that you walk circumspectly, not as fools but as wise,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4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9F2B1-9247-FF1A-42F1-E3946A79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424586" y="204304"/>
            <a:ext cx="9568586" cy="6379058"/>
          </a:xfrm>
          <a:prstGeom prst="rect">
            <a:avLst/>
          </a:prstGeom>
          <a:effectLst>
            <a:softEdge rad="75553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94460E-34C0-5D2A-7EBF-EC625186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56791"/>
          </a:xfrm>
        </p:spPr>
        <p:txBody>
          <a:bodyPr>
            <a:normAutofit/>
          </a:bodyPr>
          <a:lstStyle/>
          <a:p>
            <a:r>
              <a:rPr lang="en-US" dirty="0"/>
              <a:t>Eph 5:16 - redeeming the time, because the days are evil.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93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9F2B1-9247-FF1A-42F1-E3946A79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424586" y="204304"/>
            <a:ext cx="9568586" cy="6379058"/>
          </a:xfrm>
          <a:prstGeom prst="rect">
            <a:avLst/>
          </a:prstGeom>
          <a:effectLst>
            <a:softEdge rad="75553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94460E-34C0-5D2A-7EBF-EC625186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56791"/>
          </a:xfrm>
        </p:spPr>
        <p:txBody>
          <a:bodyPr>
            <a:normAutofit/>
          </a:bodyPr>
          <a:lstStyle/>
          <a:p>
            <a:r>
              <a:rPr lang="en-US" dirty="0"/>
              <a:t>Eph 5:17 - Therefore do not be unwise, but understand what the will of the Lord is.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5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9F2B1-9247-FF1A-42F1-E3946A79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424586" y="204304"/>
            <a:ext cx="9568586" cy="6379058"/>
          </a:xfrm>
          <a:prstGeom prst="rect">
            <a:avLst/>
          </a:prstGeom>
          <a:effectLst>
            <a:softEdge rad="75553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94460E-34C0-5D2A-7EBF-EC625186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56791"/>
          </a:xfrm>
        </p:spPr>
        <p:txBody>
          <a:bodyPr>
            <a:normAutofit/>
          </a:bodyPr>
          <a:lstStyle/>
          <a:p>
            <a:r>
              <a:rPr lang="en-US" dirty="0"/>
              <a:t>Eph 5:18 - And do not be drunk with wine, in which is dissipation; but be filled with the Spirit,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93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9F2B1-9247-FF1A-42F1-E3946A79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424586" y="204304"/>
            <a:ext cx="9568586" cy="6379058"/>
          </a:xfrm>
          <a:prstGeom prst="rect">
            <a:avLst/>
          </a:prstGeom>
          <a:effectLst>
            <a:softEdge rad="75553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94460E-34C0-5D2A-7EBF-EC625186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56791"/>
          </a:xfrm>
        </p:spPr>
        <p:txBody>
          <a:bodyPr>
            <a:normAutofit/>
          </a:bodyPr>
          <a:lstStyle/>
          <a:p>
            <a:r>
              <a:rPr lang="en-US" dirty="0"/>
              <a:t>Eph 5:19 - speaking to one another in psalms and hymns and spiritual songs, singing and making melody in your heart to the Lord,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25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9F2B1-9247-FF1A-42F1-E3946A79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424586" y="204304"/>
            <a:ext cx="9568586" cy="6379058"/>
          </a:xfrm>
          <a:prstGeom prst="rect">
            <a:avLst/>
          </a:prstGeom>
          <a:effectLst>
            <a:softEdge rad="75553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94460E-34C0-5D2A-7EBF-EC625186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56791"/>
          </a:xfrm>
        </p:spPr>
        <p:txBody>
          <a:bodyPr>
            <a:normAutofit/>
          </a:bodyPr>
          <a:lstStyle/>
          <a:p>
            <a:r>
              <a:rPr lang="en-US" dirty="0"/>
              <a:t>Eph 5:20 - giving thanks always for all things to God the Father in the name of our Lord Jesus Christ,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08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9F2B1-9247-FF1A-42F1-E3946A79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424586" y="204304"/>
            <a:ext cx="9568586" cy="6379058"/>
          </a:xfrm>
          <a:prstGeom prst="rect">
            <a:avLst/>
          </a:prstGeom>
          <a:effectLst>
            <a:softEdge rad="75553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94460E-34C0-5D2A-7EBF-EC625186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56791"/>
          </a:xfrm>
        </p:spPr>
        <p:txBody>
          <a:bodyPr>
            <a:normAutofit/>
          </a:bodyPr>
          <a:lstStyle/>
          <a:p>
            <a:r>
              <a:rPr lang="en-US" dirty="0"/>
              <a:t>Eph 5:21 - submitting to one another in the fear of God.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65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62AD11-7B24-CC07-8596-1828DE66CC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2000"/>
          </a:blip>
          <a:srcRect r="33333"/>
          <a:stretch/>
        </p:blipFill>
        <p:spPr>
          <a:xfrm>
            <a:off x="-22485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5084D5-DB28-6DA6-45EE-BE3AB4078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God saying to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76F4F-0002-F320-A6BB-0D487574F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the salt of the earth, the light of the world</a:t>
            </a:r>
          </a:p>
          <a:p>
            <a:r>
              <a:rPr lang="en-US" dirty="0"/>
              <a:t>We have been chosen to live differently from those who do not know God</a:t>
            </a:r>
          </a:p>
          <a:p>
            <a:r>
              <a:rPr lang="en-US" dirty="0"/>
              <a:t>We can do this, through the power of the Holy Spirit.  Ask God to fill you with His Spirit!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5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24E985-B122-796C-BC0D-D2A34026B4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-424586" y="204304"/>
            <a:ext cx="9568586" cy="6379058"/>
          </a:xfrm>
          <a:prstGeom prst="rect">
            <a:avLst/>
          </a:prstGeom>
          <a:effectLst>
            <a:softEdge rad="75553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DCB1-8DCB-984E-A641-6B488640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755373"/>
            <a:ext cx="8808719" cy="5059017"/>
          </a:xfrm>
        </p:spPr>
        <p:txBody>
          <a:bodyPr>
            <a:normAutofit/>
          </a:bodyPr>
          <a:lstStyle/>
          <a:p>
            <a:r>
              <a:rPr lang="en-US" dirty="0"/>
              <a:t>Eph 5:8 - For you were once darkness, but now you are light in the Lord. Walk as children of light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1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54BC8B-BB3E-CBEC-0386-7061B5F37C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4000"/>
          </a:blip>
          <a:srcRect l="16667" r="166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297F-EE8E-A230-A490-601B7EF24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11200"/>
            <a:ext cx="8229600" cy="5414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Walk as children of light!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word “walk” here is used to describe the way in which we live or behave.</a:t>
            </a:r>
          </a:p>
          <a:p>
            <a:pPr marL="0" indent="0">
              <a:buNone/>
            </a:pPr>
            <a:r>
              <a:rPr lang="en-US" sz="3200" dirty="0"/>
              <a:t>It speaks of the direction that we move, the way that we should 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B65A05-9A30-704B-C429-4B47763C4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4000"/>
          </a:blip>
          <a:srcRect l="16667" r="166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E074B2-CF9A-DF5E-8789-466E88FE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 want to show you three things: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7BC95-EDC0-9C2D-30C8-3DCA6DD5E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should we be like?</a:t>
            </a:r>
          </a:p>
          <a:p>
            <a:r>
              <a:rPr lang="en-US" dirty="0"/>
              <a:t>What should we not be like?</a:t>
            </a:r>
          </a:p>
          <a:p>
            <a:r>
              <a:rPr lang="en-US" dirty="0"/>
              <a:t>How can we become what God wants us to be?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0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DCB1-8DCB-984E-A641-6B488640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755373"/>
            <a:ext cx="5455920" cy="5059017"/>
          </a:xfrm>
        </p:spPr>
        <p:txBody>
          <a:bodyPr>
            <a:normAutofit/>
          </a:bodyPr>
          <a:lstStyle/>
          <a:p>
            <a:r>
              <a:rPr lang="en-US" dirty="0"/>
              <a:t>What should we be like?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3B4C6B-39CD-287F-0761-D89278961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597" y="3022600"/>
            <a:ext cx="3031835" cy="303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103BAE-8C6A-3D1B-43BA-583F0EEC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6000"/>
          </a:blip>
          <a:srcRect l="11331"/>
          <a:stretch/>
        </p:blipFill>
        <p:spPr>
          <a:xfrm>
            <a:off x="0" y="1"/>
            <a:ext cx="91629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DCB1-8DCB-984E-A641-6B488640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818151"/>
            <a:ext cx="8808719" cy="4039848"/>
          </a:xfrm>
        </p:spPr>
        <p:txBody>
          <a:bodyPr>
            <a:normAutofit/>
          </a:bodyPr>
          <a:lstStyle/>
          <a:p>
            <a:r>
              <a:rPr lang="en-US" dirty="0"/>
              <a:t>We should imitate God, the way a child would imitate their father: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12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9F2B1-9247-FF1A-42F1-E3946A79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424586" y="204304"/>
            <a:ext cx="9568586" cy="6379058"/>
          </a:xfrm>
          <a:prstGeom prst="rect">
            <a:avLst/>
          </a:prstGeom>
          <a:effectLst>
            <a:softEdge rad="75553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94460E-34C0-5D2A-7EBF-EC625186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56791"/>
          </a:xfrm>
        </p:spPr>
        <p:txBody>
          <a:bodyPr>
            <a:normAutofit/>
          </a:bodyPr>
          <a:lstStyle/>
          <a:p>
            <a:r>
              <a:rPr lang="en-US" dirty="0"/>
              <a:t>Eph 5:1 - Therefore be imitators of God as dear children.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05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94619</TotalTime>
  <Words>1201</Words>
  <Application>Microsoft Macintosh PowerPoint</Application>
  <PresentationFormat>On-screen Show (4:3)</PresentationFormat>
  <Paragraphs>87</Paragraphs>
  <Slides>39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If we are in difficult times and if people are becoming progressively worse, how should we respond?</vt:lpstr>
      <vt:lpstr>This is what we are commanded to do: </vt:lpstr>
      <vt:lpstr>Eph 5:8 - For you were once darkness, but now you are light in the Lord. Walk as children of light</vt:lpstr>
      <vt:lpstr>PowerPoint Presentation</vt:lpstr>
      <vt:lpstr>I want to show you three things:</vt:lpstr>
      <vt:lpstr>What should we be like?</vt:lpstr>
      <vt:lpstr>We should imitate God, the way a child would imitate their father:</vt:lpstr>
      <vt:lpstr>Eph 5:1 - Therefore be imitators of God as dear children.</vt:lpstr>
      <vt:lpstr>Walk in love, by giving ourselves to others the way that Jesus did.</vt:lpstr>
      <vt:lpstr>Eph 5:2 - And walk in love, as Christ also has loved us and given Himself for us, an offering and a sacrifice to God for a sweet-smelling aroma.</vt:lpstr>
      <vt:lpstr>What should we not be like?</vt:lpstr>
      <vt:lpstr>We must not follow the pattern of those who do not know God:</vt:lpstr>
      <vt:lpstr>Eph 5:3 - But fornication and all uncleanness or covetousness, let it not even be named among you, as is fitting for saints;</vt:lpstr>
      <vt:lpstr>Eph 5:4 - neither filthiness, nor foolish talking, nor coarse jesting, which are not fitting, but rather giving of thanks.</vt:lpstr>
      <vt:lpstr>A closer look:</vt:lpstr>
      <vt:lpstr>This type of lifestyle has a very serious penalty:</vt:lpstr>
      <vt:lpstr>Eph 5:5 - For this you know, that no fornicator, unclean person, nor covetous man, who is an idolater, has any inheritance in the kingdom of Christ and God.</vt:lpstr>
      <vt:lpstr>Eph 5:6 - Let no one deceive you with empty words, for because of these things the wrath of God comes upon the sons of disobedience.</vt:lpstr>
      <vt:lpstr>Don’t do what they do:</vt:lpstr>
      <vt:lpstr>Eph 5:7 - Therefore do not be partakers with them.</vt:lpstr>
      <vt:lpstr>Eph 5:8 - For you were once darkness, but now you are light in the Lord. Walk as children of light</vt:lpstr>
      <vt:lpstr>Eph 5:9 - (for the fruit of the Spirit is in all goodness, righteousness, and truth),</vt:lpstr>
      <vt:lpstr>Eph 5:10 - finding out what is acceptable to the Lord.</vt:lpstr>
      <vt:lpstr>Eph 5:11 - And have no fellowship with the unfruitful works of darkness, but rather expose them.</vt:lpstr>
      <vt:lpstr>Eph 5:12 - For it is shameful even to speak of those things which are done by them in secret.</vt:lpstr>
      <vt:lpstr>Eph 5:13 - But all things that are exposed are made manifest by the light, for whatever makes manifest is light.</vt:lpstr>
      <vt:lpstr>Eph 5:14 - Therefore He says:  "Awake, you who sleep, Arise from the dead, And Christ will give you light."</vt:lpstr>
      <vt:lpstr>But how can we live a righteous life? </vt:lpstr>
      <vt:lpstr> By the Holy Spirit! </vt:lpstr>
      <vt:lpstr>Eph 5:15 - See then that you walk circumspectly, not as fools but as wise,</vt:lpstr>
      <vt:lpstr>Eph 5:16 - redeeming the time, because the days are evil.</vt:lpstr>
      <vt:lpstr>Eph 5:17 - Therefore do not be unwise, but understand what the will of the Lord is.</vt:lpstr>
      <vt:lpstr>Eph 5:18 - And do not be drunk with wine, in which is dissipation; but be filled with the Spirit,</vt:lpstr>
      <vt:lpstr>Eph 5:19 - speaking to one another in psalms and hymns and spiritual songs, singing and making melody in your heart to the Lord,</vt:lpstr>
      <vt:lpstr>Eph 5:20 - giving thanks always for all things to God the Father in the name of our Lord Jesus Christ,</vt:lpstr>
      <vt:lpstr>Eph 5:21 - submitting to one another in the fear of God.</vt:lpstr>
      <vt:lpstr>What is God saying to us?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is still looking for one person to make a difference.   </dc:title>
  <dc:creator>Freddie Roberson</dc:creator>
  <cp:lastModifiedBy>Freddie Roberson</cp:lastModifiedBy>
  <cp:revision>3319</cp:revision>
  <dcterms:created xsi:type="dcterms:W3CDTF">2015-06-07T07:45:30Z</dcterms:created>
  <dcterms:modified xsi:type="dcterms:W3CDTF">2023-09-10T15:04:38Z</dcterms:modified>
</cp:coreProperties>
</file>